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0" r:id="rId2"/>
  </p:sldIdLst>
  <p:sldSz cx="18288000" cy="10287000"/>
  <p:notesSz cx="6858000" cy="9144000"/>
  <p:embeddedFontLst>
    <p:embeddedFont>
      <p:font typeface="Gotham Bold" pitchFamily="2" charset="0"/>
      <p:regular r:id="rId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75" d="100"/>
          <a:sy n="75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9850" y="3874295"/>
            <a:ext cx="5195888" cy="1772720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lIns="288000" tIns="288000" rIns="288000" bIns="288000" anchor="t">
            <a:spAutoFit/>
          </a:bodyPr>
          <a:lstStyle>
            <a:lvl1pPr algn="r">
              <a:lnSpc>
                <a:spcPct val="110000"/>
              </a:lnSpc>
              <a:defRPr sz="2400"/>
            </a:lvl1pPr>
          </a:lstStyle>
          <a:p>
            <a:r>
              <a:rPr lang="en-US" dirty="0"/>
              <a:t>N</a:t>
            </a:r>
            <a:r>
              <a:rPr lang="cs-CZ" dirty="0"/>
              <a:t>ÁZEV</a:t>
            </a:r>
            <a:r>
              <a:rPr lang="en-US" dirty="0"/>
              <a:t> INTERPRETA</a:t>
            </a:r>
            <a:br>
              <a:rPr lang="en-US" dirty="0"/>
            </a:br>
            <a:r>
              <a:rPr lang="cs-CZ" dirty="0"/>
              <a:t>NÁZEV PŘEDSTAVENÍ</a:t>
            </a:r>
            <a:br>
              <a:rPr lang="en-US" dirty="0"/>
            </a:br>
            <a:r>
              <a:rPr lang="en-US" dirty="0"/>
              <a:t>POND</a:t>
            </a:r>
            <a:r>
              <a:rPr lang="cs-CZ" dirty="0"/>
              <a:t>ĚLÍ</a:t>
            </a:r>
            <a:r>
              <a:rPr lang="en-US" dirty="0"/>
              <a:t> 10/5/2021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8D7753E-3C94-4577-A49C-3B1B041F37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839" y="595915"/>
            <a:ext cx="2095500" cy="30003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022AC17-D831-4CEE-9613-35356FD0255A}"/>
              </a:ext>
            </a:extLst>
          </p:cNvPr>
          <p:cNvSpPr>
            <a:spLocks noChangeAspect="1"/>
          </p:cNvSpPr>
          <p:nvPr userDrawn="1"/>
        </p:nvSpPr>
        <p:spPr>
          <a:xfrm>
            <a:off x="5498306" y="2724895"/>
            <a:ext cx="12008358" cy="67547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5E88DCF-9E05-4AAC-9384-F674F64C2E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78306" y="2904894"/>
            <a:ext cx="11648358" cy="6394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 err="1"/>
              <a:t>Fotka</a:t>
            </a:r>
            <a:r>
              <a:rPr lang="en-US" dirty="0"/>
              <a:t> </a:t>
            </a:r>
            <a:r>
              <a:rPr lang="cs-CZ" dirty="0"/>
              <a:t>účinkujícího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3C824C-1F59-4D36-BC85-F683E9B0772F}"/>
              </a:ext>
            </a:extLst>
          </p:cNvPr>
          <p:cNvSpPr/>
          <p:nvPr userDrawn="1"/>
        </p:nvSpPr>
        <p:spPr>
          <a:xfrm>
            <a:off x="5407025" y="3895725"/>
            <a:ext cx="207963" cy="173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3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82E51-053B-46C8-B9D6-61490DC808F4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8540D-3166-4108-9892-2F37DB02D16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FF0B53E9-9610-40C4-B9C6-099D2DE1E0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8670B-2D4D-426F-AE51-DF96BE18E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850" y="3874295"/>
            <a:ext cx="5195888" cy="1772720"/>
          </a:xfrm>
        </p:spPr>
        <p:txBody>
          <a:bodyPr/>
          <a:lstStyle/>
          <a:p>
            <a:r>
              <a:rPr lang="en-US"/>
              <a:t>PHONO DJS</a:t>
            </a:r>
            <a:br>
              <a:rPr lang="en-US"/>
            </a:br>
            <a:r>
              <a:rPr lang="en-US"/>
              <a:t>PŘÍSTAVNÍ PÁTEČEK</a:t>
            </a:r>
            <a:br>
              <a:rPr lang="en-US"/>
            </a:br>
            <a:r>
              <a:rPr lang="en-US"/>
              <a:t>ZÁŘÍ 2021</a:t>
            </a:r>
            <a:endParaRPr lang="en-US" dirty="0"/>
          </a:p>
        </p:txBody>
      </p:sp>
      <p:pic>
        <p:nvPicPr>
          <p:cNvPr id="6" name="Zástupný symbol obrázku 5" descr="Obsah obrázku obloha, exteriér, voda, řeka&#10;&#10;Popis byl vytvořen automaticky">
            <a:extLst>
              <a:ext uri="{FF2B5EF4-FFF2-40B4-BE49-F238E27FC236}">
                <a16:creationId xmlns:a16="http://schemas.microsoft.com/office/drawing/2014/main" id="{E45BDC2F-F99B-B845-9557-EFFAF35901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10299" r="124" b="16501"/>
          <a:stretch/>
        </p:blipFill>
        <p:spPr>
          <a:xfrm>
            <a:off x="5678306" y="2904894"/>
            <a:ext cx="11648358" cy="6394701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61DAA1-2245-4546-A634-A5681806A81F}"/>
              </a:ext>
            </a:extLst>
          </p:cNvPr>
          <p:cNvSpPr/>
          <p:nvPr/>
        </p:nvSpPr>
        <p:spPr>
          <a:xfrm>
            <a:off x="5407025" y="3895725"/>
            <a:ext cx="285749" cy="173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26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tham bold">
      <a:majorFont>
        <a:latin typeface="Gotham Bold"/>
        <a:ea typeface=""/>
        <a:cs typeface=""/>
      </a:majorFont>
      <a:minorFont>
        <a:latin typeface="Gotham Bol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8</Words>
  <Application>Microsoft Macintosh PowerPoint</Application>
  <PresentationFormat>Vlastní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Gotham Bold</vt:lpstr>
      <vt:lpstr>Arial</vt:lpstr>
      <vt:lpstr>Office Theme</vt:lpstr>
      <vt:lpstr>PHONO DJS PŘÍSTAVNÍ PÁTEČEK ZÁŘÍ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Horky, Jan (KT GRC)</dc:creator>
  <cp:lastModifiedBy>Ema Šlechtová</cp:lastModifiedBy>
  <cp:revision>8</cp:revision>
  <dcterms:created xsi:type="dcterms:W3CDTF">2021-05-07T13:23:53Z</dcterms:created>
  <dcterms:modified xsi:type="dcterms:W3CDTF">2021-09-01T12:34:09Z</dcterms:modified>
</cp:coreProperties>
</file>